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3" r:id="rId3"/>
    <p:sldId id="27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49A5-1FF8-4C52-A385-B2FA1BA38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66C6E-1820-4E03-A13E-C011B21F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96FD-A010-4018-A777-D55B9B6F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FB0B-865C-4740-9E1D-D691184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200E4-E15A-4849-A1D1-8770E0C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6A8D-9D0E-48EE-B599-8A2B8D8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E6058-E5A5-40E4-8BB5-EF27FCF91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5E61-A758-4311-B03C-688F5B25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F222-48B8-4474-A130-C07464AD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ACEFB-CB9F-415C-8AAA-346B4D3A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46F8-B83E-4C47-89FB-82B1A63AD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FE9BB-8C08-4CCC-9F42-385176759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581A-AF78-4825-9B41-42B356D9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CF851-1F3C-4A12-85E4-638731C1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C3748-6F9B-44CC-A984-DB04D8AF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5C3C-4E66-4E40-B4B0-2B9C5A8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1B2BE-C5C9-4EEE-8088-E0F1EF1E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AB1C-5500-4A88-B2C1-D1266332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836FC-A9ED-40DA-8C72-16BF8DB4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C3F2A-422D-4A8E-AB5A-A5EFF7AA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45A-5C99-4D4E-BDC7-E15E0AA8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8A9E-E16D-4E65-BE40-DF221C58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5151-7B85-4E0E-B3B2-F33AE7E0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9C19-055F-402D-9C93-9F238DA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2031-0785-4353-9ABE-01513531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2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4469-9943-4431-8A45-A8C57925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A898-6D77-486B-A343-0B0FC5C7E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3EFA4-808C-468F-A449-1A6CA0E2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4B24E-FB56-4172-BFB9-AFA4DD15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BBA8-85B3-4A21-A4DB-5F7810A7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D7504-FA74-4BA2-827C-C522D03E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1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3C48-E97D-4C38-8514-62D569B5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306EC-E369-441D-A65C-D639793D8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D7344-BD80-4514-B7EF-C1B80A06F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2B96-9A9D-48CF-922D-445D0087A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95BBC-ECB5-42E8-9CAA-ED92EBE1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579F8-C2F1-4A80-8B58-DCC59E2A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8700C-4219-4E0E-8F42-15054CC6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3F48D-C1C2-4701-8FF1-E9CA7A60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3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37D0-574D-489A-94A4-80F5134E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9627A-800B-4C88-AB30-E6763B1B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53EE2-182E-4D73-BC1D-9FAF5A63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25338-FD32-40AC-98B4-4B2B81D8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7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FEAA2-DFDC-49D6-AD62-96F63F01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07F58-F047-41A0-9880-45A2851A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AEF3-1314-43DA-8A73-97ABBA42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AB4F-B044-4E41-992A-125A0FEE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296D-5ACC-473E-A003-FDD31E91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C8FF8-E605-4AB3-B88E-A10FB24E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05E90-AC31-4E57-A655-DA75E372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864F9-FF2C-4974-8E55-0059876F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74FBF-2A05-4250-8082-538A9F37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F79B-11EB-4061-A1FA-23C7B5D0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07424-28A0-41F7-8C21-9B32D6933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70A38-A64F-4D95-852F-2444A777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DCDD2-12E2-4B01-A469-329647B3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B320-1428-43E2-881F-9385A505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6B57-C37F-4C72-8597-DE7E7CA6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52295-8D37-40DD-BCBF-D1D3B3F1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44799-32E3-4635-B92D-8A1382D5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FEA06-77DC-48BC-8C5F-2F43F1DAF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4F74D-0706-40D5-9910-F3DD149A06E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E6B7A-F72A-4263-AB65-1FA36FB1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3071-6EB3-47A4-BCA5-776877798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C099E-02D7-4785-A97A-9647D797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6" t="24927" r="36332" b="46812"/>
          <a:stretch/>
        </p:blipFill>
        <p:spPr>
          <a:xfrm>
            <a:off x="218661" y="119270"/>
            <a:ext cx="3647661" cy="17693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6EA2A-6209-445B-B621-3814E0D10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25942" r="35924" b="33333"/>
          <a:stretch/>
        </p:blipFill>
        <p:spPr>
          <a:xfrm>
            <a:off x="218661" y="1972918"/>
            <a:ext cx="3647661" cy="238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0684C-D1BE-4918-9760-14499676A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78" t="25942" r="43016" b="55652"/>
          <a:stretch/>
        </p:blipFill>
        <p:spPr>
          <a:xfrm>
            <a:off x="4005470" y="119270"/>
            <a:ext cx="3170582" cy="1262270"/>
          </a:xfrm>
          <a:prstGeom prst="rect">
            <a:avLst/>
          </a:prstGeom>
          <a:ln w="158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DA196-2DD3-4540-AEBD-A06F55DCA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52" t="28768" r="35190" b="48841"/>
          <a:stretch/>
        </p:blipFill>
        <p:spPr>
          <a:xfrm>
            <a:off x="4005471" y="1406391"/>
            <a:ext cx="3170582" cy="11691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73520-DD29-4E5D-B58A-7C8E3321D9A7}"/>
              </a:ext>
            </a:extLst>
          </p:cNvPr>
          <p:cNvSpPr/>
          <p:nvPr/>
        </p:nvSpPr>
        <p:spPr>
          <a:xfrm>
            <a:off x="4005470" y="119270"/>
            <a:ext cx="3240156" cy="423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8BC89F-0887-4CE0-8A48-1259C3A2E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03" t="59420" r="56141" b="33189"/>
          <a:stretch/>
        </p:blipFill>
        <p:spPr>
          <a:xfrm>
            <a:off x="4124739" y="2668661"/>
            <a:ext cx="1898373" cy="5349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39F1B4-87C4-4144-A343-B168EB6E7529}"/>
              </a:ext>
            </a:extLst>
          </p:cNvPr>
          <p:cNvSpPr/>
          <p:nvPr/>
        </p:nvSpPr>
        <p:spPr>
          <a:xfrm>
            <a:off x="1590262" y="323022"/>
            <a:ext cx="1351721" cy="23356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CD288-AB46-4DB3-B9B0-3B0C89E2186B}"/>
              </a:ext>
            </a:extLst>
          </p:cNvPr>
          <p:cNvCxnSpPr/>
          <p:nvPr/>
        </p:nvCxnSpPr>
        <p:spPr>
          <a:xfrm>
            <a:off x="2484783" y="556591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79D020-12FC-49C5-B605-C6271F69D115}"/>
              </a:ext>
            </a:extLst>
          </p:cNvPr>
          <p:cNvSpPr txBox="1"/>
          <p:nvPr/>
        </p:nvSpPr>
        <p:spPr>
          <a:xfrm>
            <a:off x="1157859" y="992285"/>
            <a:ext cx="271016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 &amp; increments by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55B860-DCC9-4167-B34B-0D500B0B2B59}"/>
              </a:ext>
            </a:extLst>
          </p:cNvPr>
          <p:cNvCxnSpPr/>
          <p:nvPr/>
        </p:nvCxnSpPr>
        <p:spPr>
          <a:xfrm>
            <a:off x="6609522" y="604658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FF02EC-58C6-4A76-9B6E-103F420C0542}"/>
              </a:ext>
            </a:extLst>
          </p:cNvPr>
          <p:cNvSpPr txBox="1"/>
          <p:nvPr/>
        </p:nvSpPr>
        <p:spPr>
          <a:xfrm>
            <a:off x="4373396" y="1104541"/>
            <a:ext cx="286726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100 &amp; increments by 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5ACD2-AEB5-40B6-AC27-A7B77739FE08}"/>
              </a:ext>
            </a:extLst>
          </p:cNvPr>
          <p:cNvSpPr/>
          <p:nvPr/>
        </p:nvSpPr>
        <p:spPr>
          <a:xfrm>
            <a:off x="410819" y="3925958"/>
            <a:ext cx="414130" cy="4406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556F3-67D7-493D-8539-700F6C0754CF}"/>
              </a:ext>
            </a:extLst>
          </p:cNvPr>
          <p:cNvSpPr/>
          <p:nvPr/>
        </p:nvSpPr>
        <p:spPr>
          <a:xfrm>
            <a:off x="4433032" y="2825030"/>
            <a:ext cx="367568" cy="3785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47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38B8A-FE91-4037-9BDF-4E36A42D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8" y="249093"/>
            <a:ext cx="3923291" cy="2311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580DF-B424-4220-B26B-20DA6FFF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8" y="2772974"/>
            <a:ext cx="3923290" cy="3299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B2A522-904D-4B13-B065-4A14AB221F61}"/>
              </a:ext>
            </a:extLst>
          </p:cNvPr>
          <p:cNvSpPr/>
          <p:nvPr/>
        </p:nvSpPr>
        <p:spPr>
          <a:xfrm>
            <a:off x="270018" y="5200073"/>
            <a:ext cx="3923290" cy="8726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ECE1B-6A70-4D6E-AC59-CA16C81458E6}"/>
              </a:ext>
            </a:extLst>
          </p:cNvPr>
          <p:cNvSpPr/>
          <p:nvPr/>
        </p:nvSpPr>
        <p:spPr>
          <a:xfrm>
            <a:off x="270017" y="249093"/>
            <a:ext cx="782927" cy="2311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10B2F-9E3D-4893-AF05-385B79B93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35" y="249093"/>
            <a:ext cx="3177166" cy="1249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B1847-970A-419C-8981-5C42066E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892" y="564718"/>
            <a:ext cx="435037" cy="9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6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D5002-55FC-4326-A317-F95D9203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5" y="193964"/>
            <a:ext cx="144193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10415-AD65-4B7B-A776-BD32F8267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3" b="23431"/>
          <a:stretch/>
        </p:blipFill>
        <p:spPr>
          <a:xfrm>
            <a:off x="1183032" y="1765300"/>
            <a:ext cx="456911" cy="2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8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2022-09-22T10:53:01Z</dcterms:created>
  <dcterms:modified xsi:type="dcterms:W3CDTF">2022-11-15T05:11:26Z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2022-09-22T10:53:02Z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bba91944-cb94-4159-9d08-099d5f1892a7</vt:lpwstr>
  </property>
  <property fmtid="{D5CDD505-2E9C-101B-9397-08002B2CF9AE}" pid="8" name="MSIP_Label_19540963-e559-4020-8a90-fe8a502c2801_ContentBits">
    <vt:lpwstr>0</vt:lpwstr>
  </property>
</Properties>
</file>